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73E4CA-CFDD-47A0-9B53-75B198AA976A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2C94B6-EB50-4630-984A-41D6A710B5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FB58-EB3A-488C-9131-BD62ACD9E386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9FAB-DCBB-41CD-A65D-B220EB84D5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8A9B-3839-4CDD-AC67-D7ED02631C96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581F-DF45-4D43-9C71-C28F3F5041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DB53-1881-4EA7-8A0E-92E96D1F3A02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1D16-3758-4A18-B357-FA52D1D695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A7CEC6-D537-4390-8B32-3CC8A3C161B4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17D96A-3D29-48E9-8AFF-A1ECBEF19D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B0D13-D561-4E1A-ABBA-2906A4F367B8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DD55F6-9C91-4B82-A67C-65C2DA316B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0C1720-3627-44BF-9849-1417CCB1C899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F61AB-55B6-43E7-85D9-C7A5D66E35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E31695-84D3-47AF-8FD0-3EBD6EEDE65A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8F99B-337D-495C-BB57-36A3D3FBE8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BC03-DCC7-4583-B873-985CD300BDA8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2B8B-B96B-4FA9-BCE7-6CAA9635A0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5223B9-7B0D-430C-89AE-27803A4C8435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B5AAD-D459-4559-A0E9-3D18D13567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D55044-0D78-4EDF-8570-396A4598F71D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E18F0D-5758-42E3-BBE2-7DF81A5D5D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3304DE-DBD0-442E-A3FD-6F692C1A0753}" type="datetimeFigureOut">
              <a:rPr lang="es-ES"/>
              <a:pPr>
                <a:defRPr/>
              </a:pPr>
              <a:t>11/05/2010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9ED7DFD-774B-4AB6-BE15-1B62852CA8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Paisajes de Málaga</a:t>
            </a:r>
            <a:endParaRPr lang="es-ES" dirty="0"/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s-ES" smtClean="0"/>
              <a:t>Rocío López </a:t>
            </a:r>
          </a:p>
          <a:p>
            <a:pPr marR="0"/>
            <a:r>
              <a:rPr lang="es-ES" smtClean="0"/>
              <a:t>Marta Morales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57620" y="2285992"/>
            <a:ext cx="340042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FIN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3 Marcador de contenido" descr="ola 1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643063"/>
            <a:ext cx="8715375" cy="314642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Laguna de Fuente Piedra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Principales características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2357438"/>
            <a:ext cx="4900613" cy="3240087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 Laguna de Fuente Piedra está en Antequera(Málaga).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Se trata de un humedal, el más grande de Andalucía.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Es de agua salada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Es un importante lugar de nidificación, invernada y paso migratorio de muchas aves acuáticas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86000"/>
            <a:ext cx="40830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3971925" cy="4525962"/>
          </a:xfrm>
        </p:spPr>
        <p:txBody>
          <a:bodyPr/>
          <a:lstStyle/>
          <a:p>
            <a:pPr algn="just"/>
            <a:r>
              <a:rPr lang="es-ES" smtClean="0"/>
              <a:t>La principal especie animal que reside en sus aguas es el flamenco, pero por supuesto hay muchas mas especies de aves. Por ejemplo: la cigüeñuela o la pagaza.</a:t>
            </a:r>
          </a:p>
          <a:p>
            <a:endParaRPr lang="es-ES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Fauna</a:t>
            </a:r>
            <a:endParaRPr lang="es-ES" dirty="0"/>
          </a:p>
        </p:txBody>
      </p:sp>
      <p:pic>
        <p:nvPicPr>
          <p:cNvPr id="16387" name="3 Imagen" descr="ola 2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1785938"/>
            <a:ext cx="4448175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3 Marcador de contenido" descr="ola 3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71563"/>
            <a:ext cx="8215312" cy="478631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El Torcal de Antequera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3 Marcador de contenido" descr="IMG_14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92238"/>
            <a:ext cx="2432050" cy="324008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Sus paisajes más característicos</a:t>
            </a:r>
            <a:endParaRPr lang="es-ES" dirty="0"/>
          </a:p>
        </p:txBody>
      </p:sp>
      <p:pic>
        <p:nvPicPr>
          <p:cNvPr id="18435" name="4 Imagen" descr="ola 2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108075"/>
            <a:ext cx="26797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5 Imagen" descr="ola 2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406525"/>
            <a:ext cx="32861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3 Marcador de contenido" descr="ola 2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3394075" cy="452596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El tornillo </a:t>
            </a:r>
            <a:endParaRPr lang="es-ES" dirty="0"/>
          </a:p>
        </p:txBody>
      </p:sp>
      <p:sp>
        <p:nvSpPr>
          <p:cNvPr id="19459" name="4 CuadroTexto"/>
          <p:cNvSpPr txBox="1">
            <a:spLocks noChangeArrowheads="1"/>
          </p:cNvSpPr>
          <p:nvPr/>
        </p:nvSpPr>
        <p:spPr bwMode="auto">
          <a:xfrm>
            <a:off x="4143375" y="1285875"/>
            <a:ext cx="450056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>
                <a:latin typeface="Lucida Sans Unicode" pitchFamily="34" charset="0"/>
              </a:rPr>
              <a:t>EL nombre se debe a la forma que tiene.</a:t>
            </a:r>
          </a:p>
          <a:p>
            <a:r>
              <a:rPr lang="es-ES" sz="2600">
                <a:latin typeface="Lucida Sans Unicode" pitchFamily="34" charset="0"/>
              </a:rPr>
              <a:t>Esta formación tiene origen kárstico. Alrededor de este monumento se encuentran encinas y quejigos.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La flora</a:t>
            </a:r>
            <a:endParaRPr lang="es-E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85875"/>
            <a:ext cx="3357563" cy="3590925"/>
          </a:xfrm>
        </p:spPr>
      </p:pic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4071938" y="1500188"/>
            <a:ext cx="5072062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latin typeface="Lucida Sans Unicode" pitchFamily="34" charset="0"/>
              </a:rPr>
              <a:t>Hay al menos 664 especies de plantas, agrupadas en casi un centenar de familias.</a:t>
            </a:r>
          </a:p>
          <a:p>
            <a:r>
              <a:rPr lang="es-ES" sz="2800">
                <a:latin typeface="Lucida Sans Unicode" pitchFamily="34" charset="0"/>
              </a:rPr>
              <a:t>Las especies más características son encinas, quejigos y arces.</a:t>
            </a:r>
          </a:p>
          <a:p>
            <a:endParaRPr lang="es-ES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3614738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dirty="0" smtClean="0"/>
              <a:t>La fauna está principalmente formada por aves rapaces como buitres, cernícalos y halcones.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dirty="0" smtClean="0"/>
              <a:t>También es fácil encontrar zorros, cabras montesas y conejos.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La fauna</a:t>
            </a:r>
            <a:endParaRPr lang="es-ES" dirty="0"/>
          </a:p>
        </p:txBody>
      </p:sp>
      <p:pic>
        <p:nvPicPr>
          <p:cNvPr id="21507" name="3 Imagen" descr="IMG_14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313"/>
            <a:ext cx="3648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136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8</vt:i4>
      </vt:variant>
      <vt:variant>
        <vt:lpstr>Títulos de diapositiva</vt:lpstr>
      </vt:variant>
      <vt:variant>
        <vt:i4>10</vt:i4>
      </vt:variant>
    </vt:vector>
  </HeadingPairs>
  <TitlesOfParts>
    <vt:vector size="24" baseType="lpstr">
      <vt:lpstr>Lucida Sans Unicode</vt:lpstr>
      <vt:lpstr>Arial</vt:lpstr>
      <vt:lpstr>Wingdings 3</vt:lpstr>
      <vt:lpstr>Verdana</vt:lpstr>
      <vt:lpstr>Wingdings 2</vt:lpstr>
      <vt:lpstr>Calibri</vt:lpstr>
      <vt:lpstr>Concurrencia</vt:lpstr>
      <vt:lpstr>Concurrencia</vt:lpstr>
      <vt:lpstr>Concurrencia</vt:lpstr>
      <vt:lpstr>Concurrencia</vt:lpstr>
      <vt:lpstr>Concurrencia</vt:lpstr>
      <vt:lpstr>Concurrencia</vt:lpstr>
      <vt:lpstr>Concurrencia</vt:lpstr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Paisajes de Málaga</dc:title>
  <dc:creator>Mar Puerto</dc:creator>
  <cp:lastModifiedBy>WinuE</cp:lastModifiedBy>
  <cp:revision>11</cp:revision>
  <dcterms:created xsi:type="dcterms:W3CDTF">2010-04-27T17:17:49Z</dcterms:created>
  <dcterms:modified xsi:type="dcterms:W3CDTF">2010-05-11T07:03:42Z</dcterms:modified>
</cp:coreProperties>
</file>